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93" r:id="rId2"/>
    <p:sldId id="294" r:id="rId3"/>
    <p:sldId id="274" r:id="rId4"/>
    <p:sldId id="288" r:id="rId5"/>
    <p:sldId id="305" r:id="rId6"/>
    <p:sldId id="306" r:id="rId7"/>
    <p:sldId id="303" r:id="rId8"/>
    <p:sldId id="304" r:id="rId9"/>
    <p:sldId id="299" r:id="rId10"/>
    <p:sldId id="300" r:id="rId11"/>
    <p:sldId id="301" r:id="rId12"/>
    <p:sldId id="302"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6/26/2020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21310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Beaker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Hands touching both X’s. PCC muzzle touching either X</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has loaded magazine inserted with an empty chamber, hammer down. PCC has loaded magazine inserted with an empty chamber, safety on, shouldered, held with box hands, muzzle touching either X.</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B652994-DDAE-4F7A-9F5A-D6AAD8F6A45C}"/>
              </a:ext>
            </a:extLst>
          </p:cNvPr>
          <p:cNvPicPr>
            <a:picLocks noChangeAspect="1"/>
          </p:cNvPicPr>
          <p:nvPr/>
        </p:nvPicPr>
        <p:blipFill>
          <a:blip r:embed="rId5"/>
          <a:stretch>
            <a:fillRect/>
          </a:stretch>
        </p:blipFill>
        <p:spPr>
          <a:xfrm>
            <a:off x="915434" y="3607266"/>
            <a:ext cx="5555856" cy="5628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Speed Brake</a:t>
            </a:r>
          </a:p>
          <a:p>
            <a:pPr algn="ctr"/>
            <a:r>
              <a:rPr lang="en-US" b="1" dirty="0"/>
              <a:t>Written Stage Briefing</a:t>
            </a:r>
          </a:p>
          <a:p>
            <a:r>
              <a:rPr lang="en-US" dirty="0"/>
              <a:t>Speed Brake is a 27 round, 135 point, Comstock field course. There are 12 USPSA targets and 3 Colt poppers. The best two hits on paper will score and steel must fall to score. The start signal is audible.</a:t>
            </a:r>
          </a:p>
          <a:p>
            <a:endParaRPr lang="en-US" dirty="0"/>
          </a:p>
          <a:p>
            <a:r>
              <a:rPr lang="en-US" dirty="0"/>
              <a:t>The swingers are activated by the leftmost colt popper and are not disappearing targets. Please check the activators prior to walkthrough and set them the same way every time.</a:t>
            </a:r>
          </a:p>
          <a:p>
            <a:endParaRPr lang="en-US" dirty="0"/>
          </a:p>
          <a:p>
            <a:r>
              <a:rPr lang="en-US" dirty="0"/>
              <a:t>Handgun start position is both feet on X’s, wrists above shoulders.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87615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Upside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Patrick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 facing </a:t>
                      </a:r>
                      <a:r>
                        <a:rPr lang="en-US" sz="1100" b="1" i="0" u="none" strike="noStrike" kern="1200" cap="none" spc="0" baseline="0" dirty="0" err="1">
                          <a:solidFill>
                            <a:srgbClr val="000000"/>
                          </a:solidFill>
                          <a:uFillTx/>
                          <a:latin typeface="Arial" pitchFamily="34"/>
                          <a:ea typeface="Arial" pitchFamily="34"/>
                          <a:cs typeface="Arial" pitchFamily="34"/>
                        </a:rPr>
                        <a:t>uprange</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stock on belt, facing downrange.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Setup note – post all paper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targets upside down.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9419481-952A-47F3-A3ED-6F8B26DBD5E4}"/>
              </a:ext>
            </a:extLst>
          </p:cNvPr>
          <p:cNvPicPr>
            <a:picLocks noChangeAspect="1"/>
          </p:cNvPicPr>
          <p:nvPr/>
        </p:nvPicPr>
        <p:blipFill>
          <a:blip r:embed="rId5"/>
          <a:stretch>
            <a:fillRect/>
          </a:stretch>
        </p:blipFill>
        <p:spPr>
          <a:xfrm>
            <a:off x="180474" y="3822941"/>
            <a:ext cx="7025777" cy="47516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Upside Down</a:t>
            </a:r>
          </a:p>
          <a:p>
            <a:pPr algn="ctr"/>
            <a:r>
              <a:rPr lang="en-US" b="1" dirty="0"/>
              <a:t>Written Stage Briefing</a:t>
            </a:r>
          </a:p>
          <a:p>
            <a:r>
              <a:rPr lang="en-US" dirty="0"/>
              <a:t>Upside Down is a 30 round, 150 point, Comstock field course. There are twelve USPSA targets and six falling plates. The best two hits on paper will score, and steel must fall to score. The start signal is audible.</a:t>
            </a:r>
          </a:p>
          <a:p>
            <a:endParaRPr lang="en-US" dirty="0"/>
          </a:p>
          <a:p>
            <a:r>
              <a:rPr lang="en-US" dirty="0"/>
              <a:t>Handgun start position is both feet on X’s, wrists above shoulders, facing </a:t>
            </a:r>
            <a:r>
              <a:rPr lang="en-US" dirty="0" err="1"/>
              <a:t>uprange</a:t>
            </a:r>
            <a:r>
              <a:rPr lang="en-US" dirty="0"/>
              <a:t>. Handgun is unloaded and holstered.</a:t>
            </a:r>
          </a:p>
          <a:p>
            <a:endParaRPr lang="en-US" dirty="0"/>
          </a:p>
          <a:p>
            <a:r>
              <a:rPr lang="en-US" dirty="0"/>
              <a:t>PCC start position is both feet on X’s.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872392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Beaker</a:t>
            </a:r>
          </a:p>
          <a:p>
            <a:pPr algn="ctr"/>
            <a:r>
              <a:rPr lang="en-US" b="1" dirty="0"/>
              <a:t>Written Stage Briefing</a:t>
            </a:r>
          </a:p>
          <a:p>
            <a:r>
              <a:rPr lang="en-US" dirty="0"/>
              <a:t>Beaker is a 12 round, 60 point, Comstock short course. There are 4 USPSA targets and four USPSA mini poppers. The best two hits on paper will score, and steel must fall to score. The start signal is audible.</a:t>
            </a:r>
          </a:p>
          <a:p>
            <a:endParaRPr lang="en-US" dirty="0"/>
          </a:p>
          <a:p>
            <a:r>
              <a:rPr lang="en-US" dirty="0"/>
              <a:t>Handgun start position is both hands touching X’s. Handgun has loaded magazine inserted with an empty chamber, hammer down.</a:t>
            </a:r>
          </a:p>
          <a:p>
            <a:endParaRPr lang="en-US" dirty="0"/>
          </a:p>
          <a:p>
            <a:r>
              <a:rPr lang="en-US" dirty="0"/>
              <a:t>PCC start position is muzzle touching either X. Loaded magazine is inserted with an empty chamber, safety on. PCC is shouldered, held with both hands.</a:t>
            </a:r>
          </a:p>
          <a:p>
            <a:endParaRPr lang="en-US" dirty="0"/>
          </a:p>
          <a:p>
            <a:r>
              <a:rPr lang="en-US" dirty="0"/>
              <a:t>Stage Procedure</a:t>
            </a:r>
          </a:p>
        </p:txBody>
      </p:sp>
    </p:spTree>
    <p:extLst>
      <p:ext uri="{BB962C8B-B14F-4D97-AF65-F5344CB8AC3E}">
        <p14:creationId xmlns:p14="http://schemas.microsoft.com/office/powerpoint/2010/main" val="376762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1"/>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on the Table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table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E03CB5C-0442-442B-9A42-0099D5CAC6B3}"/>
              </a:ext>
            </a:extLst>
          </p:cNvPr>
          <p:cNvPicPr>
            <a:picLocks noChangeAspect="1"/>
          </p:cNvPicPr>
          <p:nvPr/>
        </p:nvPicPr>
        <p:blipFill>
          <a:blip r:embed="rId5"/>
          <a:stretch>
            <a:fillRect/>
          </a:stretch>
        </p:blipFill>
        <p:spPr>
          <a:xfrm>
            <a:off x="180476" y="3955452"/>
            <a:ext cx="7025777" cy="29003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693319"/>
          </a:xfrm>
          <a:prstGeom prst="rect">
            <a:avLst/>
          </a:prstGeom>
          <a:noFill/>
        </p:spPr>
        <p:txBody>
          <a:bodyPr wrap="square" rtlCol="0">
            <a:spAutoFit/>
          </a:bodyPr>
          <a:lstStyle/>
          <a:p>
            <a:pPr algn="ctr"/>
            <a:r>
              <a:rPr lang="en-US" b="1" dirty="0"/>
              <a:t>All on the Table</a:t>
            </a:r>
          </a:p>
          <a:p>
            <a:pPr algn="ctr"/>
            <a:r>
              <a:rPr lang="en-US" b="1" dirty="0"/>
              <a:t>Written Stage Briefing</a:t>
            </a:r>
          </a:p>
          <a:p>
            <a:r>
              <a:rPr lang="en-US" dirty="0"/>
              <a:t>All on the table is a 26 round, 130 point, Comstock field course. There are 12 USPSA targets and 2 USPSA mini poppers. The best 2 hits on paper will score, and steel must fall to score. The start signal is audible.</a:t>
            </a:r>
          </a:p>
          <a:p>
            <a:endParaRPr lang="en-US" dirty="0"/>
          </a:p>
          <a:p>
            <a:r>
              <a:rPr lang="en-US" dirty="0"/>
              <a:t>Start position is both feet on X’s, fingers touching ears. Firearm is unloaded on table trigger guard on mark, lying unsupported. All magazines to be used during the stage are on table.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902264609"/>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go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7DF78F1-8C66-4AAE-BE86-B62F74B47D32}"/>
              </a:ext>
            </a:extLst>
          </p:cNvPr>
          <p:cNvPicPr>
            <a:picLocks noChangeAspect="1"/>
          </p:cNvPicPr>
          <p:nvPr/>
        </p:nvPicPr>
        <p:blipFill>
          <a:blip r:embed="rId5"/>
          <a:stretch>
            <a:fillRect/>
          </a:stretch>
        </p:blipFill>
        <p:spPr>
          <a:xfrm>
            <a:off x="180476" y="3649169"/>
            <a:ext cx="7025776" cy="36967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Just Go Around</a:t>
            </a:r>
          </a:p>
          <a:p>
            <a:pPr algn="ctr"/>
            <a:r>
              <a:rPr lang="en-US" b="1" dirty="0"/>
              <a:t>Written Stage Briefing</a:t>
            </a:r>
          </a:p>
          <a:p>
            <a:r>
              <a:rPr lang="en-US" dirty="0"/>
              <a:t>Just Go Around is a 28 round, 140 point, Comstock field course. There are 11 USPSA targets and 6 USPSA Mini Poppers. The best 2 hits on paper will score, and steel must fall to score. The start signal is audible.</a:t>
            </a:r>
          </a:p>
          <a:p>
            <a:endParaRPr lang="en-US" dirty="0"/>
          </a:p>
          <a:p>
            <a:r>
              <a:rPr lang="en-US" dirty="0"/>
              <a:t>Handgun start position is both hands touching X’s. Handgun is unloaded and holstered.</a:t>
            </a:r>
          </a:p>
          <a:p>
            <a:endParaRPr lang="en-US" dirty="0"/>
          </a:p>
          <a:p>
            <a:r>
              <a:rPr lang="en-US" dirty="0"/>
              <a:t>PCC start position is with muzzle touching either mark. Unloaded carbine is held with both hands, buttstock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277803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47903314"/>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Nose on the Corner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pepper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619F609-061A-4C38-B10E-FD426A1C1F3D}"/>
              </a:ext>
            </a:extLst>
          </p:cNvPr>
          <p:cNvPicPr>
            <a:picLocks noChangeAspect="1"/>
          </p:cNvPicPr>
          <p:nvPr/>
        </p:nvPicPr>
        <p:blipFill>
          <a:blip r:embed="rId5"/>
          <a:stretch>
            <a:fillRect/>
          </a:stretch>
        </p:blipFill>
        <p:spPr>
          <a:xfrm>
            <a:off x="180476" y="3741419"/>
            <a:ext cx="7025776" cy="35042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Nose on the Corner</a:t>
            </a:r>
          </a:p>
          <a:p>
            <a:pPr algn="ctr"/>
            <a:r>
              <a:rPr lang="en-US" b="1" dirty="0"/>
              <a:t>Written Stage Briefing</a:t>
            </a:r>
          </a:p>
          <a:p>
            <a:r>
              <a:rPr lang="en-US" dirty="0"/>
              <a:t>Nose on the Corner is a 29 round, 145 point, Comstock field course. There are 13 USPSA targets and 3 USPSA pepper poppers. The best two hits on paper will score and steel must fall to score. The start signal is audible.</a:t>
            </a:r>
          </a:p>
          <a:p>
            <a:endParaRPr lang="en-US" dirty="0"/>
          </a:p>
          <a:p>
            <a:r>
              <a:rPr lang="en-US" dirty="0"/>
              <a:t>Handgun start position is both hands touching marks on wall, feet on X’s. Handgun is unloaded and holstered.</a:t>
            </a:r>
          </a:p>
          <a:p>
            <a:endParaRPr lang="en-US" dirty="0"/>
          </a:p>
          <a:p>
            <a:r>
              <a:rPr lang="en-US" dirty="0"/>
              <a:t>PCC start position is muzzle touching lower mark, feet on X’s.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52250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Brake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Patrick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C8D8EFD-996B-48CC-9304-9D54081BEEF3}"/>
              </a:ext>
            </a:extLst>
          </p:cNvPr>
          <p:cNvPicPr>
            <a:picLocks noChangeAspect="1"/>
          </p:cNvPicPr>
          <p:nvPr/>
        </p:nvPicPr>
        <p:blipFill>
          <a:blip r:embed="rId5"/>
          <a:stretch>
            <a:fillRect/>
          </a:stretch>
        </p:blipFill>
        <p:spPr>
          <a:xfrm>
            <a:off x="180474" y="3873559"/>
            <a:ext cx="7025777" cy="335114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6014</TotalTime>
  <Words>1029</Words>
  <Application>Microsoft Office PowerPoint</Application>
  <PresentationFormat>Custom</PresentationFormat>
  <Paragraphs>122</Paragraphs>
  <Slides>12</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214</cp:revision>
  <cp:lastPrinted>2016-01-15T21:54:08Z</cp:lastPrinted>
  <dcterms:created xsi:type="dcterms:W3CDTF">2002-08-21T12:11:08Z</dcterms:created>
  <dcterms:modified xsi:type="dcterms:W3CDTF">2020-06-29T19:17:42Z</dcterms:modified>
  <cp:category>Shooting</cp:category>
</cp:coreProperties>
</file>